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A339-C64F-4C2F-A5B2-CCE163E8C3A8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D405-8571-455E-A2E4-F38B49A808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A339-C64F-4C2F-A5B2-CCE163E8C3A8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D405-8571-455E-A2E4-F38B49A808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A339-C64F-4C2F-A5B2-CCE163E8C3A8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D405-8571-455E-A2E4-F38B49A808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A339-C64F-4C2F-A5B2-CCE163E8C3A8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D405-8571-455E-A2E4-F38B49A808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A339-C64F-4C2F-A5B2-CCE163E8C3A8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D405-8571-455E-A2E4-F38B49A808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A339-C64F-4C2F-A5B2-CCE163E8C3A8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D405-8571-455E-A2E4-F38B49A808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A339-C64F-4C2F-A5B2-CCE163E8C3A8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D405-8571-455E-A2E4-F38B49A808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A339-C64F-4C2F-A5B2-CCE163E8C3A8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D405-8571-455E-A2E4-F38B49A808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A339-C64F-4C2F-A5B2-CCE163E8C3A8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D405-8571-455E-A2E4-F38B49A808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A339-C64F-4C2F-A5B2-CCE163E8C3A8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D405-8571-455E-A2E4-F38B49A808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A339-C64F-4C2F-A5B2-CCE163E8C3A8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D405-8571-455E-A2E4-F38B49A808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DA339-C64F-4C2F-A5B2-CCE163E8C3A8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5D405-8571-455E-A2E4-F38B49A8085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Hulpwerkwoorden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Werkwoorden die je naast een ander werkwoord kunt gebruiken.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Belangrijkste </a:t>
            </a:r>
            <a:r>
              <a:rPr lang="nl-NL" dirty="0" err="1" smtClean="0"/>
              <a:t>hulpww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Kunnen /  mogen:</a:t>
            </a:r>
          </a:p>
          <a:p>
            <a:pPr lvl="1"/>
            <a:r>
              <a:rPr lang="nl-NL" b="1" u="sng" dirty="0" err="1" smtClean="0"/>
              <a:t>Can</a:t>
            </a:r>
            <a:r>
              <a:rPr lang="nl-NL" b="1" u="sng" dirty="0" smtClean="0"/>
              <a:t>:</a:t>
            </a:r>
            <a:r>
              <a:rPr lang="nl-NL" dirty="0" smtClean="0"/>
              <a:t>			kunnen/ mogen</a:t>
            </a:r>
          </a:p>
          <a:p>
            <a:pPr lvl="1">
              <a:buNone/>
            </a:pPr>
            <a:r>
              <a:rPr lang="nl-NL" dirty="0"/>
              <a:t>	</a:t>
            </a:r>
            <a:r>
              <a:rPr lang="nl-NL" dirty="0" smtClean="0"/>
              <a:t>Bijv. </a:t>
            </a:r>
            <a:r>
              <a:rPr lang="nl-NL" i="1" dirty="0" err="1" smtClean="0"/>
              <a:t>Can</a:t>
            </a:r>
            <a:r>
              <a:rPr lang="nl-NL" i="1" dirty="0" smtClean="0"/>
              <a:t> </a:t>
            </a:r>
            <a:r>
              <a:rPr lang="nl-NL" i="1" dirty="0" err="1" smtClean="0"/>
              <a:t>you</a:t>
            </a:r>
            <a:r>
              <a:rPr lang="nl-NL" i="1" dirty="0" smtClean="0"/>
              <a:t> open the </a:t>
            </a:r>
            <a:r>
              <a:rPr lang="nl-NL" i="1" dirty="0" err="1" smtClean="0"/>
              <a:t>window</a:t>
            </a:r>
            <a:r>
              <a:rPr lang="nl-NL" i="1" dirty="0" smtClean="0"/>
              <a:t> </a:t>
            </a:r>
            <a:r>
              <a:rPr lang="nl-NL" i="1" dirty="0" err="1" smtClean="0"/>
              <a:t>please</a:t>
            </a:r>
            <a:r>
              <a:rPr lang="nl-NL" i="1" dirty="0" smtClean="0"/>
              <a:t>?</a:t>
            </a:r>
            <a:r>
              <a:rPr lang="nl-NL" dirty="0" smtClean="0"/>
              <a:t>    (kunnen)</a:t>
            </a:r>
          </a:p>
          <a:p>
            <a:pPr lvl="1">
              <a:buNone/>
            </a:pPr>
            <a:r>
              <a:rPr lang="nl-NL" dirty="0"/>
              <a:t>	</a:t>
            </a:r>
            <a:r>
              <a:rPr lang="nl-NL" dirty="0" smtClean="0"/>
              <a:t>	      </a:t>
            </a:r>
            <a:r>
              <a:rPr lang="nl-NL" i="1" dirty="0" err="1" smtClean="0"/>
              <a:t>Can</a:t>
            </a:r>
            <a:r>
              <a:rPr lang="nl-NL" i="1" dirty="0" smtClean="0"/>
              <a:t> I </a:t>
            </a:r>
            <a:r>
              <a:rPr lang="nl-NL" i="1" dirty="0" err="1" smtClean="0"/>
              <a:t>borrow</a:t>
            </a:r>
            <a:r>
              <a:rPr lang="nl-NL" i="1" dirty="0" smtClean="0"/>
              <a:t> </a:t>
            </a:r>
            <a:r>
              <a:rPr lang="nl-NL" i="1" dirty="0" err="1" smtClean="0"/>
              <a:t>your</a:t>
            </a:r>
            <a:r>
              <a:rPr lang="nl-NL" i="1" dirty="0" smtClean="0"/>
              <a:t> pen </a:t>
            </a:r>
            <a:r>
              <a:rPr lang="nl-NL" i="1" dirty="0" err="1" smtClean="0"/>
              <a:t>please</a:t>
            </a:r>
            <a:r>
              <a:rPr lang="nl-NL" i="1" dirty="0" smtClean="0"/>
              <a:t>? </a:t>
            </a:r>
            <a:r>
              <a:rPr lang="nl-NL" dirty="0" smtClean="0"/>
              <a:t>         (mogen)</a:t>
            </a:r>
          </a:p>
          <a:p>
            <a:pPr lvl="1"/>
            <a:r>
              <a:rPr lang="nl-NL" b="1" u="sng" dirty="0" smtClean="0"/>
              <a:t>May / </a:t>
            </a:r>
            <a:r>
              <a:rPr lang="nl-NL" b="1" u="sng" dirty="0" err="1" smtClean="0"/>
              <a:t>might</a:t>
            </a:r>
            <a:r>
              <a:rPr lang="nl-NL" b="1" u="sng" dirty="0" smtClean="0"/>
              <a:t>:</a:t>
            </a:r>
            <a:r>
              <a:rPr lang="nl-NL" dirty="0" smtClean="0"/>
              <a:t> 		misschien/ </a:t>
            </a:r>
            <a:r>
              <a:rPr lang="nl-NL" dirty="0" err="1" smtClean="0"/>
              <a:t>héél</a:t>
            </a:r>
            <a:r>
              <a:rPr lang="nl-NL" dirty="0" smtClean="0"/>
              <a:t> misschien</a:t>
            </a:r>
          </a:p>
          <a:p>
            <a:pPr lvl="1">
              <a:buNone/>
            </a:pPr>
            <a:r>
              <a:rPr lang="nl-NL" dirty="0"/>
              <a:t>	</a:t>
            </a:r>
            <a:r>
              <a:rPr lang="nl-NL" dirty="0" smtClean="0"/>
              <a:t>Bijv.  </a:t>
            </a:r>
            <a:r>
              <a:rPr lang="nl-NL" i="1" dirty="0" err="1" smtClean="0"/>
              <a:t>It</a:t>
            </a:r>
            <a:r>
              <a:rPr lang="nl-NL" i="1" dirty="0" smtClean="0"/>
              <a:t> </a:t>
            </a:r>
            <a:r>
              <a:rPr lang="nl-NL" i="1" dirty="0" err="1" smtClean="0"/>
              <a:t>may</a:t>
            </a:r>
            <a:r>
              <a:rPr lang="nl-NL" i="1" dirty="0" smtClean="0"/>
              <a:t> </a:t>
            </a:r>
            <a:r>
              <a:rPr lang="nl-NL" i="1" dirty="0" err="1" smtClean="0"/>
              <a:t>rain</a:t>
            </a:r>
            <a:r>
              <a:rPr lang="nl-NL" i="1" dirty="0" smtClean="0"/>
              <a:t> later </a:t>
            </a:r>
            <a:r>
              <a:rPr lang="nl-NL" i="1" dirty="0" err="1" smtClean="0"/>
              <a:t>this</a:t>
            </a:r>
            <a:r>
              <a:rPr lang="nl-NL" i="1" dirty="0" smtClean="0"/>
              <a:t> </a:t>
            </a:r>
            <a:r>
              <a:rPr lang="nl-NL" i="1" dirty="0" err="1" smtClean="0"/>
              <a:t>afternoon</a:t>
            </a:r>
            <a:r>
              <a:rPr lang="nl-NL" i="1" dirty="0" smtClean="0"/>
              <a:t>.</a:t>
            </a:r>
          </a:p>
          <a:p>
            <a:pPr lvl="1">
              <a:buNone/>
            </a:pPr>
            <a:r>
              <a:rPr lang="nl-NL" i="1" dirty="0"/>
              <a:t>	</a:t>
            </a:r>
            <a:r>
              <a:rPr lang="nl-NL" i="1" dirty="0" smtClean="0"/>
              <a:t>	       I </a:t>
            </a:r>
            <a:r>
              <a:rPr lang="nl-NL" i="1" dirty="0" err="1" smtClean="0"/>
              <a:t>might</a:t>
            </a:r>
            <a:r>
              <a:rPr lang="nl-NL" i="1" dirty="0" smtClean="0"/>
              <a:t> </a:t>
            </a:r>
            <a:r>
              <a:rPr lang="nl-NL" i="1" dirty="0" err="1" smtClean="0"/>
              <a:t>just</a:t>
            </a:r>
            <a:r>
              <a:rPr lang="nl-NL" i="1" dirty="0" smtClean="0"/>
              <a:t> do </a:t>
            </a:r>
            <a:r>
              <a:rPr lang="nl-NL" i="1" dirty="0" err="1" smtClean="0"/>
              <a:t>that</a:t>
            </a:r>
            <a:r>
              <a:rPr lang="nl-NL" i="1" dirty="0" smtClean="0"/>
              <a:t> </a:t>
            </a:r>
            <a:r>
              <a:rPr lang="nl-NL" i="1" dirty="0" err="1" smtClean="0"/>
              <a:t>for</a:t>
            </a:r>
            <a:r>
              <a:rPr lang="nl-NL" i="1" dirty="0" smtClean="0"/>
              <a:t> </a:t>
            </a:r>
            <a:r>
              <a:rPr lang="nl-NL" i="1" dirty="0" err="1" smtClean="0"/>
              <a:t>you</a:t>
            </a:r>
            <a:r>
              <a:rPr lang="nl-NL" i="1" dirty="0" smtClean="0"/>
              <a:t>.</a:t>
            </a:r>
            <a:endParaRPr lang="nl-NL" dirty="0" smtClean="0"/>
          </a:p>
          <a:p>
            <a:pPr lvl="1"/>
            <a:r>
              <a:rPr lang="nl-NL" b="1" u="sng" dirty="0" err="1" smtClean="0"/>
              <a:t>Could</a:t>
            </a:r>
            <a:r>
              <a:rPr lang="nl-NL" b="1" u="sng" dirty="0" smtClean="0"/>
              <a:t>:</a:t>
            </a:r>
            <a:r>
              <a:rPr lang="nl-NL" dirty="0" smtClean="0"/>
              <a:t> 			</a:t>
            </a:r>
            <a:r>
              <a:rPr lang="nl-NL" i="1" dirty="0" smtClean="0"/>
              <a:t>kon (</a:t>
            </a:r>
            <a:r>
              <a:rPr lang="nl-NL" i="1" dirty="0" err="1" smtClean="0"/>
              <a:t>vt</a:t>
            </a:r>
            <a:r>
              <a:rPr lang="nl-NL" i="1" dirty="0" smtClean="0"/>
              <a:t>) / kunnen (beleefd)</a:t>
            </a:r>
          </a:p>
          <a:p>
            <a:pPr lvl="1">
              <a:buNone/>
            </a:pPr>
            <a:r>
              <a:rPr lang="nl-NL" i="1" dirty="0"/>
              <a:t>	</a:t>
            </a:r>
            <a:r>
              <a:rPr lang="nl-NL" dirty="0" smtClean="0"/>
              <a:t>Bijv. </a:t>
            </a:r>
            <a:r>
              <a:rPr lang="nl-NL" i="1" dirty="0" smtClean="0"/>
              <a:t> I </a:t>
            </a:r>
            <a:r>
              <a:rPr lang="nl-NL" i="1" dirty="0" err="1" smtClean="0"/>
              <a:t>could</a:t>
            </a:r>
            <a:r>
              <a:rPr lang="nl-NL" i="1" dirty="0" smtClean="0"/>
              <a:t> </a:t>
            </a:r>
            <a:r>
              <a:rPr lang="nl-NL" i="1" dirty="0" err="1" smtClean="0"/>
              <a:t>speak</a:t>
            </a:r>
            <a:r>
              <a:rPr lang="nl-NL" i="1" dirty="0" smtClean="0"/>
              <a:t> Chinese </a:t>
            </a:r>
            <a:r>
              <a:rPr lang="nl-NL" i="1" dirty="0" err="1" smtClean="0"/>
              <a:t>when</a:t>
            </a:r>
            <a:r>
              <a:rPr lang="nl-NL" i="1" dirty="0" smtClean="0"/>
              <a:t> I was </a:t>
            </a:r>
            <a:r>
              <a:rPr lang="nl-NL" i="1" dirty="0" err="1" smtClean="0"/>
              <a:t>young</a:t>
            </a:r>
            <a:r>
              <a:rPr lang="nl-NL" i="1" dirty="0" smtClean="0"/>
              <a:t>.</a:t>
            </a:r>
          </a:p>
          <a:p>
            <a:pPr lvl="1">
              <a:buNone/>
            </a:pPr>
            <a:r>
              <a:rPr lang="nl-NL" dirty="0"/>
              <a:t>	</a:t>
            </a:r>
            <a:r>
              <a:rPr lang="nl-NL" dirty="0" smtClean="0"/>
              <a:t>	       </a:t>
            </a:r>
            <a:r>
              <a:rPr lang="nl-NL" dirty="0" err="1" smtClean="0"/>
              <a:t>Could</a:t>
            </a:r>
            <a:r>
              <a:rPr lang="nl-NL" dirty="0" smtClean="0"/>
              <a:t> I </a:t>
            </a:r>
            <a:r>
              <a:rPr lang="nl-NL" dirty="0" err="1" smtClean="0"/>
              <a:t>use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bike</a:t>
            </a:r>
            <a:r>
              <a:rPr lang="nl-NL" dirty="0" smtClean="0"/>
              <a:t> to go to school?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Hulpwerkwoorden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Moeten			Must/ have to/ </a:t>
            </a:r>
            <a:r>
              <a:rPr lang="nl-NL" dirty="0" err="1" smtClean="0"/>
              <a:t>should</a:t>
            </a:r>
            <a:endParaRPr lang="nl-NL" dirty="0" smtClean="0"/>
          </a:p>
          <a:p>
            <a:pPr>
              <a:buNone/>
            </a:pPr>
            <a:endParaRPr lang="nl-NL" dirty="0"/>
          </a:p>
          <a:p>
            <a:pPr>
              <a:buFont typeface="Arial" charset="0"/>
              <a:buChar char="•"/>
            </a:pPr>
            <a:r>
              <a:rPr lang="nl-NL" b="1" u="sng" dirty="0" smtClean="0"/>
              <a:t>Must:</a:t>
            </a:r>
            <a:r>
              <a:rPr lang="nl-NL" dirty="0" smtClean="0"/>
              <a:t>		moeten (belangrijk)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	Bijv. </a:t>
            </a:r>
            <a:r>
              <a:rPr lang="nl-NL" i="1" dirty="0" smtClean="0"/>
              <a:t>We must </a:t>
            </a:r>
            <a:r>
              <a:rPr lang="nl-NL" i="1" dirty="0" err="1" smtClean="0"/>
              <a:t>get</a:t>
            </a:r>
            <a:r>
              <a:rPr lang="nl-NL" i="1" dirty="0" smtClean="0"/>
              <a:t> </a:t>
            </a:r>
            <a:r>
              <a:rPr lang="nl-NL" i="1" dirty="0" err="1" smtClean="0"/>
              <a:t>good</a:t>
            </a:r>
            <a:r>
              <a:rPr lang="nl-NL" i="1" dirty="0"/>
              <a:t> </a:t>
            </a:r>
            <a:r>
              <a:rPr lang="nl-NL" i="1" dirty="0" err="1" smtClean="0"/>
              <a:t>grades</a:t>
            </a:r>
            <a:r>
              <a:rPr lang="nl-NL" i="1" dirty="0" smtClean="0"/>
              <a:t>.</a:t>
            </a:r>
            <a:r>
              <a:rPr lang="nl-NL" dirty="0" smtClean="0"/>
              <a:t> </a:t>
            </a:r>
          </a:p>
          <a:p>
            <a:pPr>
              <a:buFont typeface="Arial" charset="0"/>
              <a:buChar char="•"/>
            </a:pPr>
            <a:r>
              <a:rPr lang="nl-NL" b="1" u="sng" dirty="0" smtClean="0"/>
              <a:t>Have to: </a:t>
            </a:r>
            <a:r>
              <a:rPr lang="nl-NL" smtClean="0"/>
              <a:t>	verplicht</a:t>
            </a:r>
            <a:r>
              <a:rPr lang="nl-NL" dirty="0" smtClean="0"/>
              <a:t>/ afgesproken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	Bijv. </a:t>
            </a:r>
            <a:r>
              <a:rPr lang="nl-NL" i="1" dirty="0" err="1" smtClean="0"/>
              <a:t>You</a:t>
            </a:r>
            <a:r>
              <a:rPr lang="nl-NL" i="1" dirty="0" smtClean="0"/>
              <a:t> have to </a:t>
            </a:r>
            <a:r>
              <a:rPr lang="nl-NL" i="1" dirty="0" err="1" smtClean="0"/>
              <a:t>be</a:t>
            </a:r>
            <a:r>
              <a:rPr lang="nl-NL" i="1" dirty="0" smtClean="0"/>
              <a:t> </a:t>
            </a:r>
            <a:r>
              <a:rPr lang="nl-NL" i="1" dirty="0" err="1" smtClean="0"/>
              <a:t>on</a:t>
            </a:r>
            <a:r>
              <a:rPr lang="nl-NL" i="1" dirty="0" smtClean="0"/>
              <a:t> time.</a:t>
            </a:r>
            <a:endParaRPr lang="nl-NL" dirty="0" smtClean="0"/>
          </a:p>
          <a:p>
            <a:pPr>
              <a:buFont typeface="Arial" charset="0"/>
              <a:buChar char="•"/>
            </a:pPr>
            <a:r>
              <a:rPr lang="nl-NL" b="1" u="sng" dirty="0" err="1" smtClean="0"/>
              <a:t>Should</a:t>
            </a:r>
            <a:r>
              <a:rPr lang="nl-NL" b="1" u="sng" dirty="0" smtClean="0"/>
              <a:t>:</a:t>
            </a:r>
            <a:r>
              <a:rPr lang="nl-NL" dirty="0" smtClean="0"/>
              <a:t>		zou moeten (advies/ suggestie)</a:t>
            </a:r>
          </a:p>
          <a:p>
            <a:pPr>
              <a:buNone/>
            </a:pPr>
            <a:r>
              <a:rPr lang="nl-NL" dirty="0" smtClean="0"/>
              <a:t>		Bijv. </a:t>
            </a:r>
            <a:r>
              <a:rPr lang="nl-NL" i="1" dirty="0" smtClean="0"/>
              <a:t>He </a:t>
            </a:r>
            <a:r>
              <a:rPr lang="nl-NL" i="1" dirty="0" err="1" smtClean="0"/>
              <a:t>should</a:t>
            </a:r>
            <a:r>
              <a:rPr lang="nl-NL" i="1" dirty="0"/>
              <a:t> </a:t>
            </a:r>
            <a:r>
              <a:rPr lang="nl-NL" i="1" dirty="0" err="1" smtClean="0"/>
              <a:t>be</a:t>
            </a:r>
            <a:r>
              <a:rPr lang="nl-NL" i="1" dirty="0" smtClean="0"/>
              <a:t> </a:t>
            </a:r>
            <a:r>
              <a:rPr lang="nl-NL" i="1" dirty="0" err="1" smtClean="0"/>
              <a:t>nice</a:t>
            </a:r>
            <a:r>
              <a:rPr lang="nl-NL" i="1" dirty="0" smtClean="0"/>
              <a:t> to </a:t>
            </a:r>
            <a:r>
              <a:rPr lang="nl-NL" i="1" dirty="0" err="1" smtClean="0"/>
              <a:t>his</a:t>
            </a:r>
            <a:r>
              <a:rPr lang="nl-NL" i="1" dirty="0" smtClean="0"/>
              <a:t> sister.</a:t>
            </a:r>
            <a:endParaRPr lang="nl-NL" dirty="0" smtClean="0"/>
          </a:p>
          <a:p>
            <a:pPr lvl="1">
              <a:buNone/>
            </a:pP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21</Words>
  <Application>Microsoft Office PowerPoint</Application>
  <PresentationFormat>Diavoorstelling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Office-thema</vt:lpstr>
      <vt:lpstr>Hulpwerkwoorden</vt:lpstr>
      <vt:lpstr>Belangrijkste hulpww</vt:lpstr>
      <vt:lpstr>Hulpwerkwoorden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Hulpwerkwoorden</dc:title>
  <dc:creator>Liesbeth</dc:creator>
  <cp:lastModifiedBy>Liesbeth</cp:lastModifiedBy>
  <cp:revision>8</cp:revision>
  <dcterms:created xsi:type="dcterms:W3CDTF">2012-08-30T19:47:19Z</dcterms:created>
  <dcterms:modified xsi:type="dcterms:W3CDTF">2012-08-30T20:20:44Z</dcterms:modified>
</cp:coreProperties>
</file>